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tags/tag5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4.xml" ContentType="application/vnd.openxmlformats-officedocument.presentationml.notesSlide+xml"/>
  <Override PartName="/ppt/tags/tag7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5.xml" ContentType="application/vnd.openxmlformats-officedocument.presentationml.notesSlide+xml"/>
  <Override PartName="/ppt/tags/tag8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2.xml" ContentType="application/vnd.openxmlformats-officedocument.presentationml.tags+xml"/>
  <Override PartName="/ppt/notesSlides/notesSlide48.xml" ContentType="application/vnd.openxmlformats-officedocument.presentationml.notesSlide+xml"/>
  <Override PartName="/ppt/tags/tag83.xml" ContentType="application/vnd.openxmlformats-officedocument.presentationml.tags+xml"/>
  <Override PartName="/ppt/notesSlides/notesSlide49.xml" ContentType="application/vnd.openxmlformats-officedocument.presentationml.notesSlide+xml"/>
  <Override PartName="/ppt/tags/tag84.xml" ContentType="application/vnd.openxmlformats-officedocument.presentationml.tags+xml"/>
  <Override PartName="/ppt/notesSlides/notesSlide50.xml" ContentType="application/vnd.openxmlformats-officedocument.presentationml.notesSlide+xml"/>
  <Override PartName="/ppt/tags/tag85.xml" ContentType="application/vnd.openxmlformats-officedocument.presentationml.tags+xml"/>
  <Override PartName="/ppt/notesSlides/notesSlide51.xml" ContentType="application/vnd.openxmlformats-officedocument.presentationml.notesSlide+xml"/>
  <Override PartName="/ppt/tags/tag8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5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95"/>
  </p:notesMasterIdLst>
  <p:handoutMasterIdLst>
    <p:handoutMasterId r:id="rId96"/>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369" r:id="rId21"/>
    <p:sldId id="502" r:id="rId22"/>
    <p:sldId id="507" r:id="rId23"/>
    <p:sldId id="510" r:id="rId24"/>
    <p:sldId id="486" r:id="rId25"/>
    <p:sldId id="271" r:id="rId26"/>
    <p:sldId id="487" r:id="rId27"/>
    <p:sldId id="272" r:id="rId28"/>
    <p:sldId id="480" r:id="rId29"/>
    <p:sldId id="481" r:id="rId30"/>
    <p:sldId id="482" r:id="rId31"/>
    <p:sldId id="483" r:id="rId32"/>
    <p:sldId id="484" r:id="rId33"/>
    <p:sldId id="499" r:id="rId34"/>
    <p:sldId id="472" r:id="rId35"/>
    <p:sldId id="260" r:id="rId36"/>
    <p:sldId id="290" r:id="rId37"/>
    <p:sldId id="504" r:id="rId38"/>
    <p:sldId id="463" r:id="rId39"/>
    <p:sldId id="313" r:id="rId40"/>
    <p:sldId id="452" r:id="rId41"/>
    <p:sldId id="375" r:id="rId42"/>
    <p:sldId id="505" r:id="rId43"/>
    <p:sldId id="488" r:id="rId44"/>
    <p:sldId id="267" r:id="rId45"/>
    <p:sldId id="289" r:id="rId46"/>
    <p:sldId id="307" r:id="rId47"/>
    <p:sldId id="265" r:id="rId48"/>
    <p:sldId id="266" r:id="rId49"/>
    <p:sldId id="268" r:id="rId50"/>
    <p:sldId id="295" r:id="rId51"/>
    <p:sldId id="311" r:id="rId52"/>
    <p:sldId id="489" r:id="rId53"/>
    <p:sldId id="294" r:id="rId54"/>
    <p:sldId id="330" r:id="rId55"/>
    <p:sldId id="490" r:id="rId56"/>
    <p:sldId id="439" r:id="rId57"/>
    <p:sldId id="366" r:id="rId58"/>
    <p:sldId id="511" r:id="rId59"/>
    <p:sldId id="314" r:id="rId60"/>
    <p:sldId id="336" r:id="rId61"/>
    <p:sldId id="491" r:id="rId62"/>
    <p:sldId id="335" r:id="rId63"/>
    <p:sldId id="512" r:id="rId64"/>
    <p:sldId id="373" r:id="rId65"/>
    <p:sldId id="492" r:id="rId66"/>
    <p:sldId id="328" r:id="rId67"/>
    <p:sldId id="408" r:id="rId68"/>
    <p:sldId id="435" r:id="rId69"/>
    <p:sldId id="436" r:id="rId70"/>
    <p:sldId id="506" r:id="rId71"/>
    <p:sldId id="437" r:id="rId72"/>
    <p:sldId id="438" r:id="rId73"/>
    <p:sldId id="464" r:id="rId74"/>
    <p:sldId id="508" r:id="rId75"/>
    <p:sldId id="465" r:id="rId76"/>
    <p:sldId id="466" r:id="rId77"/>
    <p:sldId id="467" r:id="rId78"/>
    <p:sldId id="447" r:id="rId79"/>
    <p:sldId id="412" r:id="rId80"/>
    <p:sldId id="476" r:id="rId81"/>
    <p:sldId id="477" r:id="rId82"/>
    <p:sldId id="478" r:id="rId83"/>
    <p:sldId id="479" r:id="rId84"/>
    <p:sldId id="392" r:id="rId85"/>
    <p:sldId id="441" r:id="rId86"/>
    <p:sldId id="513" r:id="rId87"/>
    <p:sldId id="514" r:id="rId88"/>
    <p:sldId id="515" r:id="rId89"/>
    <p:sldId id="450" r:id="rId90"/>
    <p:sldId id="399" r:id="rId91"/>
    <p:sldId id="391" r:id="rId92"/>
    <p:sldId id="319" r:id="rId93"/>
    <p:sldId id="516" r:id="rId94"/>
  </p:sldIdLst>
  <p:sldSz cx="9144000" cy="6858000" type="screen4x3"/>
  <p:notesSz cx="7315200" cy="9601200"/>
  <p:embeddedFontLst>
    <p:embeddedFont>
      <p:font typeface="Calibri" panose="020F0502020204030204" pitchFamily="34" charset="0"/>
      <p:regular r:id="rId97"/>
      <p:bold r:id="rId98"/>
      <p:italic r:id="rId99"/>
      <p:boldItalic r:id="rId100"/>
    </p:embeddedFont>
    <p:embeddedFont>
      <p:font typeface="Candara" panose="020E0502030303020204" pitchFamily="34" charset="0"/>
      <p:regular r:id="rId101"/>
      <p:bold r:id="rId102"/>
      <p:italic r:id="rId103"/>
      <p:boldItalic r:id="rId104"/>
    </p:embeddedFont>
    <p:embeddedFont>
      <p:font typeface="Cambria Math" panose="02040503050406030204" pitchFamily="18" charset="0"/>
      <p:regular r:id="rId105"/>
    </p:embeddedFont>
    <p:embeddedFont>
      <p:font typeface="Euclid Symbol" panose="05050102010706020507" pitchFamily="18" charset="2"/>
      <p:regular r:id="rId106"/>
      <p:bold r:id="rId107"/>
      <p:italic r:id="rId108"/>
      <p:boldItalic r:id="rId109"/>
    </p:embeddedFont>
    <p:embeddedFont>
      <p:font typeface="Baskerville Old Face" panose="02020602080505020303" pitchFamily="18" charset="0"/>
      <p:regular r:id="rId110"/>
    </p:embeddedFont>
    <p:embeddedFont>
      <p:font typeface="Century Gothic" panose="020B0502020202020204" pitchFamily="34" charset="0"/>
      <p:regular r:id="rId111"/>
      <p:bold r:id="rId112"/>
      <p:italic r:id="rId113"/>
      <p:boldItalic r:id="rId11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369"/>
            <p14:sldId id="502"/>
            <p14:sldId id="507"/>
            <p14:sldId id="510"/>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0613" autoAdjust="0"/>
  </p:normalViewPr>
  <p:slideViewPr>
    <p:cSldViewPr snapToGrid="0">
      <p:cViewPr varScale="1">
        <p:scale>
          <a:sx n="87" d="100"/>
          <a:sy n="87" d="100"/>
        </p:scale>
        <p:origin x="1234" y="-50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6.fntdata"/><Relationship Id="rId16" Type="http://schemas.openxmlformats.org/officeDocument/2006/relationships/slide" Target="slides/slide11.xml"/><Relationship Id="rId107" Type="http://schemas.openxmlformats.org/officeDocument/2006/relationships/font" Target="fonts/font11.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7.fntdata"/><Relationship Id="rId118"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18.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3.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4.fntdata"/><Relationship Id="rId115"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5.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17</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18</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562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19</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16496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21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31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33</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35</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37</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38</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40</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41</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42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44</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45</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46</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47</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49</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50</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53</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54</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55</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60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62</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63</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64</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85</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16</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7.png"/><Relationship Id="rId5" Type="http://schemas.openxmlformats.org/officeDocument/2006/relationships/tags" Target="../tags/tag26.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5.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0.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3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4.xml"/><Relationship Id="rId7" Type="http://schemas.openxmlformats.org/officeDocument/2006/relationships/image" Target="../media/image4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2.xml"/><Relationship Id="rId11" Type="http://schemas.openxmlformats.org/officeDocument/2006/relationships/hyperlink" Target="https://github.com/AguaClara/CEE4540_Master/blob/master/AguaClara%20Water%20Treatment%20Plant%20Design/Chapter%201_Fluids%20Review/Summary_Sheet_Fluid_Review.md#13-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35.xm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61.xml"/><Relationship Id="rId26" Type="http://schemas.openxmlformats.org/officeDocument/2006/relationships/slide" Target="slide4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9.xml"/><Relationship Id="rId10" Type="http://schemas.openxmlformats.org/officeDocument/2006/relationships/slide" Target="slide40.xml"/><Relationship Id="rId19" Type="http://schemas.openxmlformats.org/officeDocument/2006/relationships/image" Target="../media/image1.wmf"/><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51.xml"/><Relationship Id="rId22" Type="http://schemas.openxmlformats.org/officeDocument/2006/relationships/slide" Target="slide20.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3.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6.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8.gif"/><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17.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38.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xml"/><Relationship Id="rId21" Type="http://schemas.openxmlformats.org/officeDocument/2006/relationships/image" Target="../media/image13.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48.xml"/><Relationship Id="rId29" Type="http://schemas.openxmlformats.org/officeDocument/2006/relationships/image" Target="../media/image1.wmf"/><Relationship Id="rId1" Type="http://schemas.openxmlformats.org/officeDocument/2006/relationships/tags" Target="../tags/tag2.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29.xml"/><Relationship Id="rId27"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1.xml"/><Relationship Id="rId7" Type="http://schemas.openxmlformats.org/officeDocument/2006/relationships/image" Target="../media/image5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9.xml"/><Relationship Id="rId5" Type="http://schemas.openxmlformats.org/officeDocument/2006/relationships/slideLayout" Target="../slideLayouts/slideLayout19.xml"/><Relationship Id="rId10" Type="http://schemas.openxmlformats.org/officeDocument/2006/relationships/image" Target="../media/image23.png"/><Relationship Id="rId4" Type="http://schemas.openxmlformats.org/officeDocument/2006/relationships/tags" Target="../tags/tag42.xml"/><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AguaClara/CEE4540_Master/blob/master/AguaClara%20Water%20Treatment%20Plant%20Design/Chapter%202_Flow%20Control%20and%20Measurement/Derivation_flow_through_tank_with_a_valve.md" TargetMode="External"/><Relationship Id="rId13" Type="http://schemas.openxmlformats.org/officeDocument/2006/relationships/image" Target="../media/image61.png"/><Relationship Id="rId3" Type="http://schemas.openxmlformats.org/officeDocument/2006/relationships/tags" Target="../tags/tag45.xml"/><Relationship Id="rId7" Type="http://schemas.openxmlformats.org/officeDocument/2006/relationships/notesSlide" Target="../notesSlides/notesSlide21.xml"/><Relationship Id="rId12" Type="http://schemas.openxmlformats.org/officeDocument/2006/relationships/image" Target="../media/image6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6.xml"/><Relationship Id="rId11" Type="http://schemas.openxmlformats.org/officeDocument/2006/relationships/image" Target="../media/image59.png"/><Relationship Id="rId5" Type="http://schemas.openxmlformats.org/officeDocument/2006/relationships/tags" Target="../tags/tag47.xml"/><Relationship Id="rId10" Type="http://schemas.openxmlformats.org/officeDocument/2006/relationships/image" Target="../media/image58.png"/><Relationship Id="rId4" Type="http://schemas.openxmlformats.org/officeDocument/2006/relationships/tags" Target="../tags/tag46.xml"/><Relationship Id="rId9" Type="http://schemas.openxmlformats.org/officeDocument/2006/relationships/image" Target="../media/image53.jpeg"/><Relationship Id="rId1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8.png"/><Relationship Id="rId3" Type="http://schemas.openxmlformats.org/officeDocument/2006/relationships/tags" Target="../tags/tag50.xml"/><Relationship Id="rId7" Type="http://schemas.openxmlformats.org/officeDocument/2006/relationships/slideLayout" Target="../slideLayouts/slideLayout16.xml"/><Relationship Id="rId12" Type="http://schemas.openxmlformats.org/officeDocument/2006/relationships/image" Target="../media/image5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65.png"/><Relationship Id="rId5" Type="http://schemas.openxmlformats.org/officeDocument/2006/relationships/tags" Target="../tags/tag52.xml"/><Relationship Id="rId10" Type="http://schemas.openxmlformats.org/officeDocument/2006/relationships/image" Target="../media/image64.png"/><Relationship Id="rId4" Type="http://schemas.openxmlformats.org/officeDocument/2006/relationships/tags" Target="../tags/tag51.xml"/><Relationship Id="rId9" Type="http://schemas.openxmlformats.org/officeDocument/2006/relationships/image" Target="../media/image63.png"/><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58.png"/><Relationship Id="rId3" Type="http://schemas.openxmlformats.org/officeDocument/2006/relationships/tags" Target="../tags/tag55.xml"/><Relationship Id="rId7" Type="http://schemas.openxmlformats.org/officeDocument/2006/relationships/oleObject" Target="../embeddings/oleObject4.bin"/><Relationship Id="rId12" Type="http://schemas.openxmlformats.org/officeDocument/2006/relationships/image" Target="../media/image53.jpeg"/><Relationship Id="rId2" Type="http://schemas.openxmlformats.org/officeDocument/2006/relationships/tags" Target="../tags/tag54.xml"/><Relationship Id="rId1" Type="http://schemas.openxmlformats.org/officeDocument/2006/relationships/vmlDrawing" Target="../drawings/vmlDrawing3.vml"/><Relationship Id="rId6" Type="http://schemas.openxmlformats.org/officeDocument/2006/relationships/notesSlide" Target="../notesSlides/notesSlide22.xml"/><Relationship Id="rId11" Type="http://schemas.openxmlformats.org/officeDocument/2006/relationships/image" Target="../media/image68.png"/><Relationship Id="rId5" Type="http://schemas.openxmlformats.org/officeDocument/2006/relationships/slideLayout" Target="../slideLayouts/slideLayout19.xml"/><Relationship Id="rId10" Type="http://schemas.openxmlformats.org/officeDocument/2006/relationships/image" Target="../media/image67.wmf"/><Relationship Id="rId4" Type="http://schemas.openxmlformats.org/officeDocument/2006/relationships/tags" Target="../tags/tag56.xml"/><Relationship Id="rId9" Type="http://schemas.openxmlformats.org/officeDocument/2006/relationships/oleObject" Target="../embeddings/oleObject5.bin"/><Relationship Id="rId1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tags" Target="../tags/tag58.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github.com/AguaClara/CEE4540_Master/blob/master/AguaClara%20Water%20Treatment%20Plant%20Design/Chapter%202_Flow%20Control%20and%20Measurement/Derivation_drain_system_design.md" TargetMode="External"/></Relationships>
</file>

<file path=ppt/slides/_rels/slide3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2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59.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2.e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75.jpe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2.xml"/><Relationship Id="rId7"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6.png"/><Relationship Id="rId5" Type="http://schemas.openxmlformats.org/officeDocument/2006/relationships/notesSlide" Target="../notesSlides/notesSlide30.xml"/><Relationship Id="rId4"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8.png"/><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83.png"/><Relationship Id="rId3" Type="http://schemas.openxmlformats.org/officeDocument/2006/relationships/tags" Target="../tags/tag67.xml"/><Relationship Id="rId7" Type="http://schemas.openxmlformats.org/officeDocument/2006/relationships/slideLayout" Target="../slideLayouts/slideLayout19.xml"/><Relationship Id="rId12" Type="http://schemas.openxmlformats.org/officeDocument/2006/relationships/image" Target="../media/image82.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81.png"/><Relationship Id="rId5" Type="http://schemas.openxmlformats.org/officeDocument/2006/relationships/tags" Target="../tags/tag69.xml"/><Relationship Id="rId10" Type="http://schemas.openxmlformats.org/officeDocument/2006/relationships/image" Target="../media/image80.png"/><Relationship Id="rId4" Type="http://schemas.openxmlformats.org/officeDocument/2006/relationships/tags" Target="../tags/tag68.xml"/><Relationship Id="rId9" Type="http://schemas.openxmlformats.org/officeDocument/2006/relationships/image" Target="../media/image79.png"/><Relationship Id="rId1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73.xml"/><Relationship Id="rId7" Type="http://schemas.openxmlformats.org/officeDocument/2006/relationships/image" Target="../media/image8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26.png"/><Relationship Id="rId5" Type="http://schemas.openxmlformats.org/officeDocument/2006/relationships/notesSlide" Target="../notesSlides/notesSlide34.xml"/><Relationship Id="rId4"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5.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4.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5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38.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5.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90.wmf"/><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89.jpe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6.xml"/><Relationship Id="rId1" Type="http://schemas.openxmlformats.org/officeDocument/2006/relationships/vmlDrawing" Target="../drawings/vmlDrawing6.vml"/><Relationship Id="rId6" Type="http://schemas.openxmlformats.org/officeDocument/2006/relationships/image" Target="../media/image89.jpeg"/><Relationship Id="rId5" Type="http://schemas.openxmlformats.org/officeDocument/2006/relationships/image" Target="../media/image91.wmf"/><Relationship Id="rId4" Type="http://schemas.openxmlformats.org/officeDocument/2006/relationships/notesSlide" Target="../notesSlides/notesSlide40.xml"/><Relationship Id="rId9"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43.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77.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80.xml"/><Relationship Id="rId7" Type="http://schemas.openxmlformats.org/officeDocument/2006/relationships/image" Target="../media/image9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slideLayout" Target="../slideLayouts/slideLayout16.xml"/><Relationship Id="rId9" Type="http://schemas.openxmlformats.org/officeDocument/2006/relationships/image" Target="../media/image9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wmf"/><Relationship Id="rId18" Type="http://schemas.openxmlformats.org/officeDocument/2006/relationships/slide" Target="slide39.xml"/><Relationship Id="rId26" Type="http://schemas.openxmlformats.org/officeDocument/2006/relationships/slide" Target="slide57.xml"/><Relationship Id="rId3" Type="http://schemas.openxmlformats.org/officeDocument/2006/relationships/notesSlide" Target="../notesSlides/notesSlide46.xml"/><Relationship Id="rId21" Type="http://schemas.openxmlformats.org/officeDocument/2006/relationships/image" Target="../media/image14.png"/><Relationship Id="rId7" Type="http://schemas.openxmlformats.org/officeDocument/2006/relationships/image" Target="../media/image4.emf"/><Relationship Id="rId12" Type="http://schemas.openxmlformats.org/officeDocument/2006/relationships/slide" Target="slide45.xml"/><Relationship Id="rId17" Type="http://schemas.openxmlformats.org/officeDocument/2006/relationships/image" Target="../media/image11.png"/><Relationship Id="rId25" Type="http://schemas.openxmlformats.org/officeDocument/2006/relationships/image" Target="../media/image8.wmf"/><Relationship Id="rId2" Type="http://schemas.openxmlformats.org/officeDocument/2006/relationships/slideLayout" Target="../slideLayouts/slideLayout17.xml"/><Relationship Id="rId16" Type="http://schemas.openxmlformats.org/officeDocument/2006/relationships/slide" Target="slide20.xml"/><Relationship Id="rId20" Type="http://schemas.openxmlformats.org/officeDocument/2006/relationships/slide" Target="slide29.xml"/><Relationship Id="rId29" Type="http://schemas.openxmlformats.org/officeDocument/2006/relationships/image" Target="../media/image1.wmf"/><Relationship Id="rId1" Type="http://schemas.openxmlformats.org/officeDocument/2006/relationships/tags" Target="../tags/tag81.xml"/><Relationship Id="rId6" Type="http://schemas.openxmlformats.org/officeDocument/2006/relationships/slide" Target="slide43.xml"/><Relationship Id="rId11" Type="http://schemas.openxmlformats.org/officeDocument/2006/relationships/image" Target="../media/image6.wmf"/><Relationship Id="rId24" Type="http://schemas.openxmlformats.org/officeDocument/2006/relationships/slide" Target="slide51.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13.png"/><Relationship Id="rId28" Type="http://schemas.openxmlformats.org/officeDocument/2006/relationships/slide" Target="slide61.xml"/><Relationship Id="rId10" Type="http://schemas.openxmlformats.org/officeDocument/2006/relationships/slide" Target="slide40.xml"/><Relationship Id="rId19" Type="http://schemas.openxmlformats.org/officeDocument/2006/relationships/image" Target="../media/image12.png"/><Relationship Id="rId4" Type="http://schemas.openxmlformats.org/officeDocument/2006/relationships/slide" Target="slide22.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slide" Target="slide48.xml"/><Relationship Id="rId27"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41.png"/><Relationship Id="rId2" Type="http://schemas.openxmlformats.org/officeDocument/2006/relationships/slideLayout" Target="../slideLayouts/slideLayout20.xml"/><Relationship Id="rId1" Type="http://schemas.openxmlformats.org/officeDocument/2006/relationships/tags" Target="../tags/tag82.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41.png"/><Relationship Id="rId2" Type="http://schemas.openxmlformats.org/officeDocument/2006/relationships/slideLayout" Target="../slideLayouts/slideLayout20.xml"/><Relationship Id="rId1" Type="http://schemas.openxmlformats.org/officeDocument/2006/relationships/tags" Target="../tags/tag83.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41.png"/><Relationship Id="rId2" Type="http://schemas.openxmlformats.org/officeDocument/2006/relationships/slideLayout" Target="../slideLayouts/slideLayout20.xml"/><Relationship Id="rId1" Type="http://schemas.openxmlformats.org/officeDocument/2006/relationships/tags" Target="../tags/tag84.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41.png"/><Relationship Id="rId2" Type="http://schemas.openxmlformats.org/officeDocument/2006/relationships/slideLayout" Target="../slideLayouts/slideLayout20.xml"/><Relationship Id="rId1" Type="http://schemas.openxmlformats.org/officeDocument/2006/relationships/tags" Target="../tags/tag85.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41.png"/><Relationship Id="rId2" Type="http://schemas.openxmlformats.org/officeDocument/2006/relationships/slideLayout" Target="../slideLayouts/slideLayout20.xml"/><Relationship Id="rId1" Type="http://schemas.openxmlformats.org/officeDocument/2006/relationships/tags" Target="../tags/tag86.xml"/><Relationship Id="rId6" Type="http://schemas.openxmlformats.org/officeDocument/2006/relationships/image" Target="../media/image89.jpeg"/><Relationship Id="rId5" Type="http://schemas.openxmlformats.org/officeDocument/2006/relationships/image" Target="../media/image101.wmf"/><Relationship Id="rId4" Type="http://schemas.openxmlformats.org/officeDocument/2006/relationships/image" Target="../media/image94.wmf"/></Relationships>
</file>

<file path=ppt/slides/_rels/slide6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1.wmf"/></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5.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106.jpeg"/></Relationships>
</file>

<file path=ppt/slides/_rels/slide7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3.png"/><Relationship Id="rId2" Type="http://schemas.openxmlformats.org/officeDocument/2006/relationships/tags" Target="../tags/tag4.xml"/><Relationship Id="rId16" Type="http://schemas.openxmlformats.org/officeDocument/2006/relationships/image" Target="../media/image21.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0.png"/><Relationship Id="rId4" Type="http://schemas.openxmlformats.org/officeDocument/2006/relationships/tags" Target="../tags/tag6.xml"/><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8" Type="http://schemas.openxmlformats.org/officeDocument/2006/relationships/image" Target="../media/image112.jpeg"/><Relationship Id="rId13" Type="http://schemas.openxmlformats.org/officeDocument/2006/relationships/image" Target="../media/image57.png"/><Relationship Id="rId3" Type="http://schemas.openxmlformats.org/officeDocument/2006/relationships/tags" Target="../tags/tag89.xml"/><Relationship Id="rId7" Type="http://schemas.openxmlformats.org/officeDocument/2006/relationships/notesSlide" Target="../notesSlides/notesSlide56.xml"/><Relationship Id="rId12" Type="http://schemas.openxmlformats.org/officeDocument/2006/relationships/image" Target="../media/image115.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6.xml"/><Relationship Id="rId11" Type="http://schemas.openxmlformats.org/officeDocument/2006/relationships/image" Target="../media/image114.png"/><Relationship Id="rId5" Type="http://schemas.openxmlformats.org/officeDocument/2006/relationships/tags" Target="../tags/tag91.xml"/><Relationship Id="rId10" Type="http://schemas.openxmlformats.org/officeDocument/2006/relationships/image" Target="../media/image113.png"/><Relationship Id="rId4" Type="http://schemas.openxmlformats.org/officeDocument/2006/relationships/tags" Target="../tags/tag90.xml"/><Relationship Id="rId9" Type="http://schemas.openxmlformats.org/officeDocument/2006/relationships/image" Target="../media/image2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94.xml"/><Relationship Id="rId7" Type="http://schemas.openxmlformats.org/officeDocument/2006/relationships/image" Target="../media/image11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7.png"/><Relationship Id="rId5" Type="http://schemas.openxmlformats.org/officeDocument/2006/relationships/image" Target="../media/image116.emf"/><Relationship Id="rId4"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125.png"/><Relationship Id="rId3" Type="http://schemas.openxmlformats.org/officeDocument/2006/relationships/tags" Target="../tags/tag97.xml"/><Relationship Id="rId7" Type="http://schemas.openxmlformats.org/officeDocument/2006/relationships/slideLayout" Target="../slideLayouts/slideLayout16.xml"/><Relationship Id="rId12" Type="http://schemas.openxmlformats.org/officeDocument/2006/relationships/image" Target="../media/image124.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23.png"/><Relationship Id="rId5" Type="http://schemas.openxmlformats.org/officeDocument/2006/relationships/tags" Target="../tags/tag99.xml"/><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tags" Target="../tags/tag98.xml"/><Relationship Id="rId9" Type="http://schemas.openxmlformats.org/officeDocument/2006/relationships/image" Target="../media/image121.wmf"/><Relationship Id="rId1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30.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29.png"/><Relationship Id="rId5" Type="http://schemas.openxmlformats.org/officeDocument/2006/relationships/image" Target="../media/image121.wmf"/><Relationship Id="rId4" Type="http://schemas.openxmlformats.org/officeDocument/2006/relationships/image" Target="../media/image128.emf"/></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notesSlide" Target="../notesSlides/notesSlide58.xml"/></Relationships>
</file>

<file path=ppt/slides/_rels/slide8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16.xml"/><Relationship Id="rId7" Type="http://schemas.openxmlformats.org/officeDocument/2006/relationships/image" Target="../media/image94.wmf"/><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01.wmf"/><Relationship Id="rId5" Type="http://schemas.openxmlformats.org/officeDocument/2006/relationships/image" Target="../media/image133.png"/><Relationship Id="rId4" Type="http://schemas.openxmlformats.org/officeDocument/2006/relationships/image" Target="../media/image89.jpeg"/></Relationships>
</file>

<file path=ppt/slides/_rels/slide8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09.xml"/><Relationship Id="rId7" Type="http://schemas.openxmlformats.org/officeDocument/2006/relationships/image" Target="../media/image13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59.xml"/><Relationship Id="rId5" Type="http://schemas.openxmlformats.org/officeDocument/2006/relationships/slideLayout" Target="../slideLayouts/slideLayout16.xml"/><Relationship Id="rId10" Type="http://schemas.openxmlformats.org/officeDocument/2006/relationships/image" Target="../media/image137.png"/><Relationship Id="rId4" Type="http://schemas.openxmlformats.org/officeDocument/2006/relationships/tags" Target="../tags/tag110.xml"/><Relationship Id="rId9" Type="http://schemas.openxmlformats.org/officeDocument/2006/relationships/image" Target="../media/image13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4.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79955"/>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
        <p:nvSpPr>
          <p:cNvPr id="8" name="Oval 7">
            <a:extLst>
              <a:ext uri="{FF2B5EF4-FFF2-40B4-BE49-F238E27FC236}">
                <a16:creationId xmlns:a16="http://schemas.microsoft.com/office/drawing/2014/main" id="{B7866E9C-B873-4E9E-BF76-CEE111075A3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1</a:t>
            </a:r>
          </a:p>
        </p:txBody>
      </p:sp>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5462125"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Tree>
    <p:extLst>
      <p:ext uri="{BB962C8B-B14F-4D97-AF65-F5344CB8AC3E}">
        <p14:creationId xmlns:p14="http://schemas.microsoft.com/office/powerpoint/2010/main" val="15372998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a:t>
            </a:r>
            <a:r>
              <a:rPr lang="en-US" sz="2000" dirty="0"/>
              <a:t> for a more in-depth explanation</a:t>
            </a:r>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2"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8" name="Picture 9">
            <a:hlinkClick r:id="rId24"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6"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8"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6"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8"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20"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6"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8"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20"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2"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23" name="Picture 9">
            <a:hlinkClick r:id="rId24"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6"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8"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4" name="Picture 73">
            <a:hlinkClick r:id="rId14"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75" name="Picture 74">
            <a:hlinkClick r:id="rId16"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18"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0"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1"/>
          <a:stretch>
            <a:fillRect/>
          </a:stretch>
        </p:blipFill>
        <p:spPr>
          <a:xfrm>
            <a:off x="4875321" y="1600147"/>
            <a:ext cx="611316" cy="374973"/>
          </a:xfrm>
          <a:prstGeom prst="rect">
            <a:avLst/>
          </a:prstGeom>
        </p:spPr>
      </p:pic>
      <p:pic>
        <p:nvPicPr>
          <p:cNvPr id="78" name="Picture 77">
            <a:hlinkClick r:id="rId22"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3"/>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1FF1CA9-365F-4610-A2C3-C7BF778C37AF}"/>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0" name="Picture 9">
            <a:hlinkClick r:id="rId24" action="ppaction://hlinksldjump"/>
            <a:extLst>
              <a:ext uri="{FF2B5EF4-FFF2-40B4-BE49-F238E27FC236}">
                <a16:creationId xmlns:a16="http://schemas.microsoft.com/office/drawing/2014/main" id="{0BDF7D30-F6C7-4932-BFEB-A2362402F94F}"/>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1" name="Picture 3">
            <a:hlinkClick r:id="rId26" action="ppaction://hlinksldjump"/>
            <a:extLst>
              <a:ext uri="{FF2B5EF4-FFF2-40B4-BE49-F238E27FC236}">
                <a16:creationId xmlns:a16="http://schemas.microsoft.com/office/drawing/2014/main" id="{2CBD3B76-8B4B-4558-B92B-7C7ADAD0950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2" name="Picture 3">
            <a:hlinkClick r:id="rId28" action="ppaction://hlinksldjump"/>
            <a:extLst>
              <a:ext uri="{FF2B5EF4-FFF2-40B4-BE49-F238E27FC236}">
                <a16:creationId xmlns:a16="http://schemas.microsoft.com/office/drawing/2014/main" id="{8228FF71-4898-4B64-8E22-2ABA0733F2B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2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2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6"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8"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20"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2"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3" name="Picture 9">
            <a:hlinkClick r:id="rId24"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6"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8"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66"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2"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42" name="Picture 9">
            <a:hlinkClick r:id="rId24"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6"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8"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30"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3752850" cy="2308324"/>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tube be actually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897"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891"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92"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6"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8"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0"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1"/>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2"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3"/>
          <a:stretch>
            <a:fillRect/>
          </a:stretch>
        </p:blipFill>
        <p:spPr>
          <a:xfrm>
            <a:off x="4875321" y="1600147"/>
            <a:ext cx="611316" cy="374973"/>
          </a:xfrm>
          <a:prstGeom prst="rect">
            <a:avLst/>
          </a:prstGeom>
        </p:spPr>
      </p:pic>
      <p:pic>
        <p:nvPicPr>
          <p:cNvPr id="37" name="Picture 9">
            <a:hlinkClick r:id="rId24"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6"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8"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9"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28"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Tree>
    <p:extLst>
      <p:ext uri="{BB962C8B-B14F-4D97-AF65-F5344CB8AC3E}">
        <p14:creationId xmlns:p14="http://schemas.microsoft.com/office/powerpoint/2010/main" val="484595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4"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5"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7"/>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43510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536126" y="5540943"/>
              <a:ext cx="252262" cy="417337"/>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122889</TotalTime>
  <Words>3860</Words>
  <Application>Microsoft Office PowerPoint</Application>
  <PresentationFormat>On-screen Show (4:3)</PresentationFormat>
  <Paragraphs>698</Paragraphs>
  <Slides>89</Slides>
  <Notes>61</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2</vt:i4>
      </vt:variant>
      <vt:variant>
        <vt:lpstr>Slide Titles</vt:lpstr>
      </vt:variant>
      <vt:variant>
        <vt:i4>89</vt:i4>
      </vt:variant>
    </vt:vector>
  </HeadingPairs>
  <TitlesOfParts>
    <vt:vector size="106" baseType="lpstr">
      <vt:lpstr>Calibri</vt:lpstr>
      <vt:lpstr>Candara</vt:lpstr>
      <vt:lpstr>Wingdings</vt:lpstr>
      <vt:lpstr>Times New Roman</vt:lpstr>
      <vt:lpstr>Cambria Math</vt:lpstr>
      <vt:lpstr>Euclid Symbol</vt:lpstr>
      <vt:lpstr>Baskerville Old Face</vt:lpstr>
      <vt:lpstr>Arial</vt:lpstr>
      <vt:lpstr>Century Gothic</vt:lpstr>
      <vt:lpstr>Symbol</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Which points are `in` and `out` for finding the Minor Loss coefficient?</vt:lpstr>
      <vt:lpstr>Three forms of Minor Loss equation</vt:lpstr>
      <vt:lpstr>Elevation difference = head loss trick</vt:lpstr>
      <vt:lpstr>Elevation difference = head loss trick</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1760</cp:revision>
  <cp:lastPrinted>2017-09-05T11:56:51Z</cp:lastPrinted>
  <dcterms:created xsi:type="dcterms:W3CDTF">2004-08-17T19:01:02Z</dcterms:created>
  <dcterms:modified xsi:type="dcterms:W3CDTF">2018-05-29T17:54:54Z</dcterms:modified>
</cp:coreProperties>
</file>